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C9CAA-EA82-41CA-AF61-B3C36A05F026}" type="datetimeFigureOut">
              <a:rPr lang="en-US" smtClean="0"/>
              <a:t>6/4/2009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DD3AA5-D674-4F19-A9BA-EE8219ADAB05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C9CAA-EA82-41CA-AF61-B3C36A05F026}" type="datetimeFigureOut">
              <a:rPr lang="en-US" smtClean="0"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DD3AA5-D674-4F19-A9BA-EE8219ADA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C9CAA-EA82-41CA-AF61-B3C36A05F026}" type="datetimeFigureOut">
              <a:rPr lang="en-US" smtClean="0"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DD3AA5-D674-4F19-A9BA-EE8219ADA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C9CAA-EA82-41CA-AF61-B3C36A05F026}" type="datetimeFigureOut">
              <a:rPr lang="en-US" smtClean="0"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DD3AA5-D674-4F19-A9BA-EE8219ADA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C9CAA-EA82-41CA-AF61-B3C36A05F026}" type="datetimeFigureOut">
              <a:rPr lang="en-US" smtClean="0"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DD3AA5-D674-4F19-A9BA-EE8219ADAB0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C9CAA-EA82-41CA-AF61-B3C36A05F026}" type="datetimeFigureOut">
              <a:rPr lang="en-US" smtClean="0"/>
              <a:t>6/4/2009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DD3AA5-D674-4F19-A9BA-EE8219ADA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C9CAA-EA82-41CA-AF61-B3C36A05F026}" type="datetimeFigureOut">
              <a:rPr lang="en-US" smtClean="0"/>
              <a:t>6/4/2009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DD3AA5-D674-4F19-A9BA-EE8219ADAB05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C9CAA-EA82-41CA-AF61-B3C36A05F026}" type="datetimeFigureOut">
              <a:rPr lang="en-US" smtClean="0"/>
              <a:t>6/4/2009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DD3AA5-D674-4F19-A9BA-EE8219ADA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C9CAA-EA82-41CA-AF61-B3C36A05F026}" type="datetimeFigureOut">
              <a:rPr lang="en-US" smtClean="0"/>
              <a:t>6/4/2009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DD3AA5-D674-4F19-A9BA-EE8219ADA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C9CAA-EA82-41CA-AF61-B3C36A05F026}" type="datetimeFigureOut">
              <a:rPr lang="en-US" smtClean="0"/>
              <a:t>6/4/2009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DD3AA5-D674-4F19-A9BA-EE8219ADA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96C9CAA-EA82-41CA-AF61-B3C36A05F026}" type="datetimeFigureOut">
              <a:rPr lang="en-US" smtClean="0"/>
              <a:t>6/4/2009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CDD3AA5-D674-4F19-A9BA-EE8219ADA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96C9CAA-EA82-41CA-AF61-B3C36A05F026}" type="datetimeFigureOut">
              <a:rPr lang="en-US" smtClean="0"/>
              <a:t>6/4/2009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CDD3AA5-D674-4F19-A9BA-EE8219ADAB0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The Five Pillars of Islam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dirty="0" err="1" smtClean="0">
                <a:latin typeface="Algerian" pitchFamily="82" charset="0"/>
              </a:rPr>
              <a:t>Shahadah</a:t>
            </a:r>
            <a:endParaRPr lang="en-US" sz="8000" dirty="0">
              <a:latin typeface="Algerian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38200" y="1600200"/>
            <a:ext cx="2514600" cy="4572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Creedal Statement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Upon rising and before sleeping, Muslims say a prayer  that’s foundational to their belief system.</a:t>
            </a:r>
            <a:endParaRPr lang="en-US" sz="4800" dirty="0"/>
          </a:p>
        </p:txBody>
      </p:sp>
      <p:pic>
        <p:nvPicPr>
          <p:cNvPr id="1026" name="Picture 2" descr="C:\Documents and Settings\teacher\Local Settings\Temp\Temporary Internet Files\Content.IE5\D69N0XEX\MCj030090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276600"/>
            <a:ext cx="3150261" cy="2679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1162050"/>
          </a:xfrm>
        </p:spPr>
        <p:txBody>
          <a:bodyPr/>
          <a:lstStyle/>
          <a:p>
            <a:r>
              <a:rPr lang="en-US" sz="7200" dirty="0" err="1" smtClean="0">
                <a:latin typeface="Algerian" pitchFamily="82" charset="0"/>
              </a:rPr>
              <a:t>Salat</a:t>
            </a:r>
            <a:endParaRPr lang="en-US" sz="7200" dirty="0">
              <a:latin typeface="Algerian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Prayer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300" b="1" dirty="0" smtClean="0"/>
              <a:t>Muslims  pray 5x/day:</a:t>
            </a:r>
          </a:p>
          <a:p>
            <a:pPr lvl="1"/>
            <a:r>
              <a:rPr lang="en-US" sz="4800" dirty="0" smtClean="0"/>
              <a:t>Sunrise</a:t>
            </a:r>
          </a:p>
          <a:p>
            <a:pPr lvl="1"/>
            <a:r>
              <a:rPr lang="en-US" sz="4800" dirty="0" smtClean="0"/>
              <a:t>Afternoon</a:t>
            </a:r>
          </a:p>
          <a:p>
            <a:pPr lvl="1"/>
            <a:r>
              <a:rPr lang="en-US" sz="4800" dirty="0" smtClean="0"/>
              <a:t>Mid-afternoon</a:t>
            </a:r>
          </a:p>
          <a:p>
            <a:pPr lvl="1"/>
            <a:r>
              <a:rPr lang="en-US" sz="4800" dirty="0" smtClean="0"/>
              <a:t>Dusk</a:t>
            </a:r>
          </a:p>
          <a:p>
            <a:pPr lvl="1"/>
            <a:r>
              <a:rPr lang="en-US" sz="4800" dirty="0" smtClean="0"/>
              <a:t>Evening</a:t>
            </a:r>
            <a:endParaRPr lang="en-US" sz="4800" dirty="0"/>
          </a:p>
        </p:txBody>
      </p:sp>
      <p:pic>
        <p:nvPicPr>
          <p:cNvPr id="2051" name="Picture 3" descr="C:\Documents and Settings\teacher\Local Settings\Temp\Temporary Internet Files\Content.IE5\OJWGGD9L\MCj031031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4953000"/>
            <a:ext cx="1813255" cy="1303934"/>
          </a:xfrm>
          <a:prstGeom prst="rect">
            <a:avLst/>
          </a:prstGeom>
          <a:noFill/>
        </p:spPr>
      </p:pic>
      <p:pic>
        <p:nvPicPr>
          <p:cNvPr id="2053" name="Picture 5" descr="C:\Documents and Settings\teacher\Local Settings\Temp\Temporary Internet Files\Content.IE5\856QSKN5\MCj031031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3505200"/>
            <a:ext cx="1543729" cy="1676400"/>
          </a:xfrm>
          <a:prstGeom prst="rect">
            <a:avLst/>
          </a:prstGeom>
          <a:noFill/>
        </p:spPr>
      </p:pic>
      <p:pic>
        <p:nvPicPr>
          <p:cNvPr id="2054" name="Picture 6" descr="C:\DOCUME~1\teacher\LOCALS~1\Temp\Temporary Internet Files\Content.IE5\D69N0XEX\MCj031031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2209800"/>
            <a:ext cx="1066800" cy="1819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 err="1" smtClean="0">
                <a:latin typeface="Algerian" pitchFamily="82" charset="0"/>
              </a:rPr>
              <a:t>Zakat</a:t>
            </a:r>
            <a:endParaRPr lang="en-US" sz="7200" dirty="0">
              <a:latin typeface="Algerian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Almsgiving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Muslims are required to share annually 2.5% of their income and wealth to the poor.</a:t>
            </a:r>
            <a:endParaRPr lang="en-US" dirty="0"/>
          </a:p>
        </p:txBody>
      </p:sp>
      <p:pic>
        <p:nvPicPr>
          <p:cNvPr id="3074" name="Picture 2" descr="C:\Documents and Settings\teacher\Local Settings\Temp\Temporary Internet Files\Content.IE5\D69N0XEX\MCj009819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590800"/>
            <a:ext cx="2704408" cy="2514600"/>
          </a:xfrm>
          <a:prstGeom prst="rect">
            <a:avLst/>
          </a:prstGeom>
          <a:noFill/>
        </p:spPr>
      </p:pic>
      <p:pic>
        <p:nvPicPr>
          <p:cNvPr id="3076" name="Picture 4" descr="C:\Documents and Settings\teacher\Local Settings\Temp\Temporary Internet Files\Content.IE5\OJWGGD9L\MCj009819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895600"/>
            <a:ext cx="3109305" cy="3705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 err="1" smtClean="0">
                <a:latin typeface="Algerian" pitchFamily="82" charset="0"/>
              </a:rPr>
              <a:t>Sawm</a:t>
            </a:r>
            <a:endParaRPr lang="en-US" sz="7200" dirty="0">
              <a:latin typeface="Algerian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Fasting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Muslims are required to fast  from sunrise to sunset during the month of Ramadan.</a:t>
            </a:r>
            <a:endParaRPr lang="en-US" dirty="0"/>
          </a:p>
        </p:txBody>
      </p:sp>
      <p:pic>
        <p:nvPicPr>
          <p:cNvPr id="4099" name="Picture 3" descr="C:\Documents and Settings\teacher\Local Settings\Temp\Temporary Internet Files\Content.IE5\D69N0XEX\MCj043429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038600"/>
            <a:ext cx="3761349" cy="2362200"/>
          </a:xfrm>
          <a:prstGeom prst="rect">
            <a:avLst/>
          </a:prstGeom>
          <a:noFill/>
        </p:spPr>
      </p:pic>
      <p:pic>
        <p:nvPicPr>
          <p:cNvPr id="4100" name="Picture 4" descr="C:\Documents and Settings\teacher\Local Settings\Temp\Temporary Internet Files\Content.IE5\XIQWOP2J\MCj043229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505200"/>
            <a:ext cx="2971800" cy="2973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latin typeface="Algerian" pitchFamily="82" charset="0"/>
              </a:rPr>
              <a:t>Hajj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Pilgrimage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If Muslims are financially and physically able, they are obliged to make a pilgrimage to Mecca.</a:t>
            </a:r>
            <a:endParaRPr lang="en-US" dirty="0"/>
          </a:p>
        </p:txBody>
      </p:sp>
      <p:pic>
        <p:nvPicPr>
          <p:cNvPr id="5124" name="Picture 4" descr="C:\Documents and Settings\teacher\Local Settings\Temp\Temporary Internet Files\Content.IE5\856QSKN5\MCj043430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657600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38</TotalTime>
  <Words>92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Metro</vt:lpstr>
      <vt:lpstr>The Five Pillars of Islam</vt:lpstr>
      <vt:lpstr>Shahadah</vt:lpstr>
      <vt:lpstr>Salat</vt:lpstr>
      <vt:lpstr>Zakat</vt:lpstr>
      <vt:lpstr>Sawm</vt:lpstr>
      <vt:lpstr>Hajj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Five Pillars of Islam</dc:title>
  <dc:creator>Teacher</dc:creator>
  <cp:lastModifiedBy>Teacher</cp:lastModifiedBy>
  <cp:revision>4</cp:revision>
  <dcterms:created xsi:type="dcterms:W3CDTF">2009-06-04T22:42:53Z</dcterms:created>
  <dcterms:modified xsi:type="dcterms:W3CDTF">2009-06-04T23:21:20Z</dcterms:modified>
</cp:coreProperties>
</file>